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" y="9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C8C92-FEFD-49DE-BE8E-7C9F6956CD6A}" type="datetimeFigureOut">
              <a:rPr lang="ru-RU" smtClean="0"/>
              <a:t>24.12.2025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4B81-BA3A-472C-A91A-B6C7E6DC85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9870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C8C92-FEFD-49DE-BE8E-7C9F6956CD6A}" type="datetimeFigureOut">
              <a:rPr lang="ru-RU" smtClean="0"/>
              <a:t>24.12.2025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4B81-BA3A-472C-A91A-B6C7E6DC85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5187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C8C92-FEFD-49DE-BE8E-7C9F6956CD6A}" type="datetimeFigureOut">
              <a:rPr lang="ru-RU" smtClean="0"/>
              <a:t>24.12.2025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4B81-BA3A-472C-A91A-B6C7E6DC85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0335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C8C92-FEFD-49DE-BE8E-7C9F6956CD6A}" type="datetimeFigureOut">
              <a:rPr lang="ru-RU" smtClean="0"/>
              <a:t>24.12.2025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4B81-BA3A-472C-A91A-B6C7E6DC85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4493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C8C92-FEFD-49DE-BE8E-7C9F6956CD6A}" type="datetimeFigureOut">
              <a:rPr lang="ru-RU" smtClean="0"/>
              <a:t>24.12.2025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4B81-BA3A-472C-A91A-B6C7E6DC85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7672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C8C92-FEFD-49DE-BE8E-7C9F6956CD6A}" type="datetimeFigureOut">
              <a:rPr lang="ru-RU" smtClean="0"/>
              <a:t>24.12.2025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4B81-BA3A-472C-A91A-B6C7E6DC85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3841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C8C92-FEFD-49DE-BE8E-7C9F6956CD6A}" type="datetimeFigureOut">
              <a:rPr lang="ru-RU" smtClean="0"/>
              <a:t>24.12.2025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4B81-BA3A-472C-A91A-B6C7E6DC85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1407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C8C92-FEFD-49DE-BE8E-7C9F6956CD6A}" type="datetimeFigureOut">
              <a:rPr lang="ru-RU" smtClean="0"/>
              <a:t>24.12.2025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4B81-BA3A-472C-A91A-B6C7E6DC85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5074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C8C92-FEFD-49DE-BE8E-7C9F6956CD6A}" type="datetimeFigureOut">
              <a:rPr lang="ru-RU" smtClean="0"/>
              <a:t>24.12.2025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4B81-BA3A-472C-A91A-B6C7E6DC85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356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C8C92-FEFD-49DE-BE8E-7C9F6956CD6A}" type="datetimeFigureOut">
              <a:rPr lang="ru-RU" smtClean="0"/>
              <a:t>24.12.2025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4B81-BA3A-472C-A91A-B6C7E6DC85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3498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C8C92-FEFD-49DE-BE8E-7C9F6956CD6A}" type="datetimeFigureOut">
              <a:rPr lang="ru-RU" smtClean="0"/>
              <a:t>24.12.2025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4B81-BA3A-472C-A91A-B6C7E6DC85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0672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C8C92-FEFD-49DE-BE8E-7C9F6956CD6A}" type="datetimeFigureOut">
              <a:rPr lang="ru-RU" smtClean="0"/>
              <a:t>24.12.2025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74B81-BA3A-472C-A91A-B6C7E6DC85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15842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9C93FE-D08E-436B-9010-79F1ACC01F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38460"/>
            <a:ext cx="9144000" cy="2163577"/>
          </a:xfrm>
        </p:spPr>
        <p:txBody>
          <a:bodyPr/>
          <a:lstStyle/>
          <a:p>
            <a:r>
              <a:rPr lang="ru-RU" dirty="0"/>
              <a:t>Мобильное приложение </a:t>
            </a:r>
            <a:br>
              <a:rPr lang="ru-RU" dirty="0"/>
            </a:br>
            <a:r>
              <a:rPr lang="ru-RU" dirty="0"/>
              <a:t>Планировщик задач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D9225A-2EB6-4304-8EE9-F621880E9B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Попов Вадим 402ИС-22</a:t>
            </a:r>
          </a:p>
        </p:txBody>
      </p:sp>
      <p:pic>
        <p:nvPicPr>
          <p:cNvPr id="5" name="Рисунок 4" descr="Изображение выглядит как графическая вставка, Графика, мультфильм, иллюстрац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BC185D8-13A4-47DB-A93C-1C6E9291F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20" y="0"/>
            <a:ext cx="3280101" cy="143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23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E0D598-03D3-4FD3-ADBA-D21F6DA38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3306"/>
            <a:ext cx="5190186" cy="1325563"/>
          </a:xfrm>
        </p:spPr>
        <p:txBody>
          <a:bodyPr/>
          <a:lstStyle/>
          <a:p>
            <a:r>
              <a:rPr lang="ru-RU" dirty="0"/>
              <a:t>Вход в систему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5CB1B1-26F1-4F66-8576-969C5F48D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505" y="1867436"/>
            <a:ext cx="2146705" cy="46511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6BB4B0-2C20-4354-B013-9281D5C36630}"/>
              </a:ext>
            </a:extLst>
          </p:cNvPr>
          <p:cNvSpPr txBox="1"/>
          <p:nvPr/>
        </p:nvSpPr>
        <p:spPr>
          <a:xfrm>
            <a:off x="1966505" y="1458869"/>
            <a:ext cx="130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Окно входа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C14DC33-B585-47AB-B7D8-3D8AF02D4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620" y="1867435"/>
            <a:ext cx="2146706" cy="46511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2FF46D-58D1-4454-B304-48A6ECBAD495}"/>
              </a:ext>
            </a:extLst>
          </p:cNvPr>
          <p:cNvSpPr txBox="1"/>
          <p:nvPr/>
        </p:nvSpPr>
        <p:spPr>
          <a:xfrm>
            <a:off x="6885906" y="1221104"/>
            <a:ext cx="1945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Попадаем в само </a:t>
            </a:r>
            <a:br>
              <a:rPr lang="ru-RU" dirty="0"/>
            </a:br>
            <a:r>
              <a:rPr lang="ru-RU" dirty="0"/>
              <a:t>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1624885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17AF7A-3B2F-441E-BB60-BF79CBF84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25" y="249215"/>
            <a:ext cx="4918657" cy="1325563"/>
          </a:xfrm>
        </p:spPr>
        <p:txBody>
          <a:bodyPr/>
          <a:lstStyle/>
          <a:p>
            <a:r>
              <a:rPr lang="ru-RU" dirty="0"/>
              <a:t>Смена фона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BBF67C-38A3-4D7D-A375-C9E68970CB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250" y="2378075"/>
            <a:ext cx="1952636" cy="42307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24A6C9-AE74-4712-9A2F-6AA2288ADA55}"/>
              </a:ext>
            </a:extLst>
          </p:cNvPr>
          <p:cNvSpPr txBox="1"/>
          <p:nvPr/>
        </p:nvSpPr>
        <p:spPr>
          <a:xfrm>
            <a:off x="91225" y="1731744"/>
            <a:ext cx="4478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Нажимаем 3 точки</a:t>
            </a:r>
            <a:r>
              <a:rPr lang="en-US" dirty="0"/>
              <a:t> </a:t>
            </a:r>
            <a:r>
              <a:rPr lang="ru-RU" dirty="0"/>
              <a:t>-</a:t>
            </a:r>
            <a:r>
              <a:rPr lang="en-US" dirty="0"/>
              <a:t>&gt; Change Background -&gt; </a:t>
            </a:r>
            <a:endParaRPr lang="ru-RU" dirty="0"/>
          </a:p>
          <a:p>
            <a:r>
              <a:rPr lang="ru-RU" dirty="0"/>
              <a:t>Выбираем файл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81A1FF-7DF1-4AA9-B8EC-DBC75361B6F4}"/>
              </a:ext>
            </a:extLst>
          </p:cNvPr>
          <p:cNvSpPr txBox="1"/>
          <p:nvPr/>
        </p:nvSpPr>
        <p:spPr>
          <a:xfrm>
            <a:off x="5227749" y="1731744"/>
            <a:ext cx="67483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Так же фон может быть изменен, на видео. Если пользователю это</a:t>
            </a:r>
          </a:p>
          <a:p>
            <a:r>
              <a:rPr lang="ru-RU" dirty="0"/>
              <a:t>необходимо, звук на видео воспроизводится не будет.</a:t>
            </a:r>
          </a:p>
          <a:p>
            <a:endParaRPr lang="ru-RU" dirty="0"/>
          </a:p>
        </p:txBody>
      </p:sp>
      <p:pic>
        <p:nvPicPr>
          <p:cNvPr id="8" name="video_2025-12-24_16-41-50">
            <a:hlinkClick r:id="" action="ppaction://media"/>
            <a:extLst>
              <a:ext uri="{FF2B5EF4-FFF2-40B4-BE49-F238E27FC236}">
                <a16:creationId xmlns:a16="http://schemas.microsoft.com/office/drawing/2014/main" id="{3EBE152A-8801-4EBF-8216-A09B9EEFC3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39968" y="2502657"/>
            <a:ext cx="2001240" cy="435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20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0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CE6A25-B7D7-401D-86EB-407E986E0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83" y="146184"/>
            <a:ext cx="5008809" cy="1325563"/>
          </a:xfrm>
        </p:spPr>
        <p:txBody>
          <a:bodyPr/>
          <a:lstStyle/>
          <a:p>
            <a:r>
              <a:rPr lang="ru-RU" dirty="0"/>
              <a:t>Добавление задачи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C4A2D9-F140-48D5-A6A8-3340971A6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725" y="2498501"/>
            <a:ext cx="2012077" cy="435949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DA42E8-5CC1-4F81-92DB-BE6AE3A6FC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37" y="2496720"/>
            <a:ext cx="2019582" cy="4363059"/>
          </a:xfrm>
          <a:prstGeom prst="rect">
            <a:avLst/>
          </a:prstGeom>
        </p:spPr>
      </p:pic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id="{E12A5181-6A66-4CBA-93F7-EF70F3410A1A}"/>
              </a:ext>
            </a:extLst>
          </p:cNvPr>
          <p:cNvSpPr/>
          <p:nvPr/>
        </p:nvSpPr>
        <p:spPr>
          <a:xfrm>
            <a:off x="3284113" y="4134118"/>
            <a:ext cx="1043188" cy="772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EC8586-CBE9-4D79-937F-07016BFA3FAB}"/>
              </a:ext>
            </a:extLst>
          </p:cNvPr>
          <p:cNvSpPr txBox="1"/>
          <p:nvPr/>
        </p:nvSpPr>
        <p:spPr>
          <a:xfrm>
            <a:off x="4327301" y="1296391"/>
            <a:ext cx="25587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Вписываем название </a:t>
            </a:r>
            <a:br>
              <a:rPr lang="ru-RU" dirty="0"/>
            </a:br>
            <a:r>
              <a:rPr lang="ru-RU" dirty="0"/>
              <a:t>задачи и описание, есть</a:t>
            </a:r>
            <a:br>
              <a:rPr lang="ru-RU" dirty="0"/>
            </a:br>
            <a:r>
              <a:rPr lang="ru-RU" dirty="0"/>
              <a:t>возможность добавить </a:t>
            </a:r>
            <a:br>
              <a:rPr lang="ru-RU" dirty="0"/>
            </a:br>
            <a:r>
              <a:rPr lang="ru-RU" dirty="0"/>
              <a:t>фотографию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47820F-2287-475C-AA30-72AC2CBEE6C3}"/>
              </a:ext>
            </a:extLst>
          </p:cNvPr>
          <p:cNvSpPr txBox="1"/>
          <p:nvPr/>
        </p:nvSpPr>
        <p:spPr>
          <a:xfrm>
            <a:off x="1062097" y="2151231"/>
            <a:ext cx="2045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Нажимаем плюсик</a:t>
            </a:r>
          </a:p>
        </p:txBody>
      </p:sp>
      <p:sp>
        <p:nvSpPr>
          <p:cNvPr id="13" name="Стрелка: вправо 12">
            <a:extLst>
              <a:ext uri="{FF2B5EF4-FFF2-40B4-BE49-F238E27FC236}">
                <a16:creationId xmlns:a16="http://schemas.microsoft.com/office/drawing/2014/main" id="{D07C4975-E3BE-4AD7-A29B-AB60E0D1E648}"/>
              </a:ext>
            </a:extLst>
          </p:cNvPr>
          <p:cNvSpPr/>
          <p:nvPr/>
        </p:nvSpPr>
        <p:spPr>
          <a:xfrm>
            <a:off x="6726120" y="4134117"/>
            <a:ext cx="1043188" cy="772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912E65C-6F5B-4135-9050-375A160259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916" y="2496720"/>
            <a:ext cx="2012077" cy="4359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1D2E92A-49F0-4CB8-83E1-C6E5AAD1CC97}"/>
              </a:ext>
            </a:extLst>
          </p:cNvPr>
          <p:cNvSpPr txBox="1"/>
          <p:nvPr/>
        </p:nvSpPr>
        <p:spPr>
          <a:xfrm>
            <a:off x="8065932" y="2127388"/>
            <a:ext cx="1991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 вот наша задача</a:t>
            </a:r>
          </a:p>
        </p:txBody>
      </p:sp>
    </p:spTree>
    <p:extLst>
      <p:ext uri="{BB962C8B-B14F-4D97-AF65-F5344CB8AC3E}">
        <p14:creationId xmlns:p14="http://schemas.microsoft.com/office/powerpoint/2010/main" val="2026426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788762-26A6-48C7-8FCF-BD1DCA8D3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82" y="159063"/>
            <a:ext cx="8666409" cy="1325563"/>
          </a:xfrm>
        </p:spPr>
        <p:txBody>
          <a:bodyPr/>
          <a:lstStyle/>
          <a:p>
            <a:r>
              <a:rPr lang="ru-RU" dirty="0"/>
              <a:t>Выполнение задачи и доп функция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E7473DA-82FB-4B70-8761-C5E9876D7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790" y="2335878"/>
            <a:ext cx="2019582" cy="43630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CF2676-4D6B-47CE-B19F-3C3B008BDB31}"/>
              </a:ext>
            </a:extLst>
          </p:cNvPr>
          <p:cNvSpPr txBox="1"/>
          <p:nvPr/>
        </p:nvSpPr>
        <p:spPr>
          <a:xfrm>
            <a:off x="3630897" y="2335878"/>
            <a:ext cx="265175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Для выполнения</a:t>
            </a:r>
            <a:br>
              <a:rPr lang="ru-RU" dirty="0"/>
            </a:br>
            <a:r>
              <a:rPr lang="ru-RU" dirty="0"/>
              <a:t>задачи нажимаем </a:t>
            </a:r>
            <a:br>
              <a:rPr lang="ru-RU" dirty="0"/>
            </a:br>
            <a:r>
              <a:rPr lang="ru-RU" dirty="0"/>
              <a:t>на квадратик и </a:t>
            </a:r>
          </a:p>
          <a:p>
            <a:r>
              <a:rPr lang="ru-RU" dirty="0"/>
              <a:t>сверху у нас добавляется</a:t>
            </a:r>
            <a:br>
              <a:rPr lang="ru-RU" dirty="0"/>
            </a:br>
            <a:r>
              <a:rPr lang="ru-RU" dirty="0"/>
              <a:t>+1 выполненная задача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6E496C-2120-4708-ABFE-163FAD110376}"/>
              </a:ext>
            </a:extLst>
          </p:cNvPr>
          <p:cNvSpPr txBox="1"/>
          <p:nvPr/>
        </p:nvSpPr>
        <p:spPr>
          <a:xfrm>
            <a:off x="8572483" y="4407230"/>
            <a:ext cx="3619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Сверху у нас есть нынешнее время</a:t>
            </a:r>
            <a:br>
              <a:rPr lang="ru-RU" dirty="0"/>
            </a:br>
            <a:r>
              <a:rPr lang="ru-RU" dirty="0"/>
              <a:t>для удобства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555EB1B-3627-4529-BDC5-458321FB8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764" y="2326352"/>
            <a:ext cx="2019582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470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4EC0A7-B460-48A8-B8AB-803E535DE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Спасибо за внимание</a:t>
            </a:r>
            <a:r>
              <a:rPr lang="en-US" dirty="0"/>
              <a:t>!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A3587A-A3DB-4B29-A3E5-601BF03B0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249" y="1690688"/>
            <a:ext cx="4403501" cy="440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92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Серая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</TotalTime>
  <Words>109</Words>
  <Application>Microsoft Office PowerPoint</Application>
  <PresentationFormat>Широкоэкранный</PresentationFormat>
  <Paragraphs>19</Paragraphs>
  <Slides>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Мобильное приложение  Планировщик задач</vt:lpstr>
      <vt:lpstr>Вход в систему</vt:lpstr>
      <vt:lpstr>Смена фона</vt:lpstr>
      <vt:lpstr>Добавление задачи</vt:lpstr>
      <vt:lpstr>Выполнение задачи и доп функция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Мобильное приложение  Планировщик задач</dc:title>
  <dc:creator>Зубочистка ken</dc:creator>
  <cp:lastModifiedBy>Зубочистка ken</cp:lastModifiedBy>
  <cp:revision>3</cp:revision>
  <dcterms:created xsi:type="dcterms:W3CDTF">2025-12-24T12:48:33Z</dcterms:created>
  <dcterms:modified xsi:type="dcterms:W3CDTF">2025-12-24T13:58:54Z</dcterms:modified>
</cp:coreProperties>
</file>